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83265"/>
  </p:normalViewPr>
  <p:slideViewPr>
    <p:cSldViewPr snapToGrid="0" snapToObjects="1">
      <p:cViewPr varScale="1">
        <p:scale>
          <a:sx n="105" d="100"/>
          <a:sy n="105" d="100"/>
        </p:scale>
        <p:origin x="8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png>
</file>

<file path=ppt/media/image23.tiff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0E8D7-6AE5-254C-87BE-57FFC1CE1D78}" type="datetimeFigureOut">
              <a:rPr lang="en-US" smtClean="0"/>
              <a:t>5/10/17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43244C-E3DE-C447-9A5F-B8F3294E5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12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3244C-E3DE-C447-9A5F-B8F3294E5E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61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Assignment 4:</a:t>
            </a:r>
            <a:br>
              <a:rPr lang="en-US" dirty="0" smtClean="0"/>
            </a:br>
            <a:r>
              <a:rPr lang="en-US" dirty="0" smtClean="0"/>
              <a:t>e-portfolio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Zachary Kolodny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646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477102"/>
            <a:ext cx="9404723" cy="1400530"/>
          </a:xfrm>
        </p:spPr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 vs hoagie vs sandwich vs “fat guy”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342" y="2895599"/>
            <a:ext cx="536448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611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95 vs turnpike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0859" y="1385405"/>
            <a:ext cx="7319907" cy="486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76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i="1" dirty="0"/>
              <a:t>Kummerspeck</a:t>
            </a:r>
            <a:r>
              <a:rPr lang="en-US" b="1" dirty="0"/>
              <a:t> (Grief bacon)</a:t>
            </a:r>
          </a:p>
          <a:p>
            <a:pPr fontAlgn="base"/>
            <a:r>
              <a:rPr lang="en-US" dirty="0"/>
              <a:t>When a relationship ends or during other times of sadness, anger, or worry, it’s common to put on a few pounds of </a:t>
            </a:r>
            <a:r>
              <a:rPr lang="en-US" i="1" dirty="0"/>
              <a:t>Kummerspeck</a:t>
            </a:r>
            <a:r>
              <a:rPr lang="en-US" dirty="0"/>
              <a:t>. What it means is the excess weight put on by emotional overeating. So when you find yourself on the couch watching “Bridget Jones’ Diary” with a tub of ice cream, you are in fact feeding your grief bacon.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503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Elevator pitch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0382" y="2634995"/>
            <a:ext cx="6118410" cy="346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100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Tongue twister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1168" y="1853248"/>
            <a:ext cx="6509004" cy="433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74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Ghosting | </a:t>
            </a:r>
            <a:r>
              <a:rPr lang="en-US" dirty="0" err="1" smtClean="0"/>
              <a:t>Deading</a:t>
            </a:r>
            <a:r>
              <a:rPr lang="en-US" dirty="0" smtClean="0"/>
              <a:t> someone</a:t>
            </a:r>
            <a:endParaRPr lang="en-US" dirty="0"/>
          </a:p>
        </p:txBody>
      </p:sp>
      <p:pic>
        <p:nvPicPr>
          <p:cNvPr id="1026" name="Picture 2" descr="mage result for boo super mar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582" y="1292352"/>
            <a:ext cx="5200650" cy="532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186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Underground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466" y="2052918"/>
            <a:ext cx="6968405" cy="391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87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Artifact 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005" y="1152983"/>
            <a:ext cx="4550413" cy="34109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8588" y="3765624"/>
            <a:ext cx="2839556" cy="264078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09216" y="5157216"/>
            <a:ext cx="3925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Soda vs Pop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580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Artifact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 nut shell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3453" y="1853248"/>
            <a:ext cx="54864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348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3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 fire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196" y="2052918"/>
            <a:ext cx="53975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99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 and </a:t>
            </a:r>
            <a:r>
              <a:rPr lang="en-US" dirty="0" err="1" smtClean="0"/>
              <a:t>peele</a:t>
            </a:r>
            <a:r>
              <a:rPr lang="en-US" dirty="0" smtClean="0"/>
              <a:t> substitute teacher</a:t>
            </a:r>
          </a:p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t&amp;rct</a:t>
            </a:r>
            <a:r>
              <a:rPr lang="en-US" dirty="0"/>
              <a:t>=</a:t>
            </a:r>
            <a:r>
              <a:rPr lang="en-US" dirty="0" err="1"/>
              <a:t>j&amp;q</a:t>
            </a:r>
            <a:r>
              <a:rPr lang="en-US" dirty="0"/>
              <a:t>=&amp;</a:t>
            </a:r>
            <a:r>
              <a:rPr lang="en-US" dirty="0" err="1"/>
              <a:t>esrc</a:t>
            </a:r>
            <a:r>
              <a:rPr lang="en-US" dirty="0"/>
              <a:t>=</a:t>
            </a:r>
            <a:r>
              <a:rPr lang="en-US" dirty="0" err="1"/>
              <a:t>s&amp;source</a:t>
            </a:r>
            <a:r>
              <a:rPr lang="en-US" dirty="0"/>
              <a:t>=</a:t>
            </a:r>
            <a:r>
              <a:rPr lang="en-US" dirty="0" err="1"/>
              <a:t>web&amp;cd</a:t>
            </a:r>
            <a:r>
              <a:rPr lang="en-US" dirty="0"/>
              <a:t>=1&amp;cad=</a:t>
            </a:r>
            <a:r>
              <a:rPr lang="en-US" dirty="0" err="1"/>
              <a:t>rja&amp;uact</a:t>
            </a:r>
            <a:r>
              <a:rPr lang="en-US" dirty="0"/>
              <a:t>=8&amp;ved=0ahUKEwjV3IrNuuXTAhVLQiYKHaXzBLsQyCkIKTAA&amp;url=https%3A%2F%2Fwww.youtube.com%2Fwatch%3Fv%3DDd7FixvoKBw&amp;usg=AFQjCNF_M9QaPjWOr0uZEOyjHPzEQ2swlQ&amp;sig2=FzGensL6AxAVhBRvOBoCUw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365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DMV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3098799"/>
            <a:ext cx="6350000" cy="314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210" y="1003482"/>
            <a:ext cx="3791294" cy="379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104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Tight </a:t>
            </a:r>
            <a:r>
              <a:rPr lang="mr-IN" dirty="0" smtClean="0"/>
              <a:t>–</a:t>
            </a:r>
            <a:r>
              <a:rPr lang="en-US" dirty="0" smtClean="0"/>
              <a:t> Different meanings:</a:t>
            </a:r>
          </a:p>
          <a:p>
            <a:pPr lvl="1"/>
            <a:r>
              <a:rPr lang="en-US" dirty="0" smtClean="0"/>
              <a:t>That’s tight</a:t>
            </a:r>
          </a:p>
          <a:p>
            <a:pPr lvl="1"/>
            <a:r>
              <a:rPr lang="en-US" dirty="0" smtClean="0"/>
              <a:t>I’m tight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500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”Draw” vs “Drawer”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952" y="2675426"/>
            <a:ext cx="5908548" cy="38523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56" y="3361435"/>
            <a:ext cx="4035552" cy="30266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7378" y="411688"/>
            <a:ext cx="2124038" cy="212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518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“The shore”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3974592"/>
            <a:ext cx="4140340" cy="18735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264" y="3811614"/>
            <a:ext cx="4447630" cy="28691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4512" y="94552"/>
            <a:ext cx="4689856" cy="351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9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2336</TotalTime>
  <Words>99</Words>
  <Application>Microsoft Macintosh PowerPoint</Application>
  <PresentationFormat>Widescreen</PresentationFormat>
  <Paragraphs>37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Century Gothic</vt:lpstr>
      <vt:lpstr>Mangal</vt:lpstr>
      <vt:lpstr>Wingdings 3</vt:lpstr>
      <vt:lpstr>Arial</vt:lpstr>
      <vt:lpstr>Ion</vt:lpstr>
      <vt:lpstr>Assignment 4: e-portfolio</vt:lpstr>
      <vt:lpstr>Artifact 1</vt:lpstr>
      <vt:lpstr>Artifact 2</vt:lpstr>
      <vt:lpstr>Artifact 3 </vt:lpstr>
      <vt:lpstr>Artifact 4</vt:lpstr>
      <vt:lpstr>Artifact 5</vt:lpstr>
      <vt:lpstr>Artifact 6</vt:lpstr>
      <vt:lpstr>Artifact 7</vt:lpstr>
      <vt:lpstr>Artifact 8</vt:lpstr>
      <vt:lpstr>Artifact 9</vt:lpstr>
      <vt:lpstr>Artifact 10</vt:lpstr>
      <vt:lpstr>Artifact 11</vt:lpstr>
      <vt:lpstr>Artifact 12</vt:lpstr>
      <vt:lpstr>Artifact 13</vt:lpstr>
      <vt:lpstr>Artifact 14</vt:lpstr>
      <vt:lpstr>Artifact 15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4: e-portfolio</dc:title>
  <dc:creator>Zachary Bruce Kolodny</dc:creator>
  <cp:lastModifiedBy>Zachary Bruce Kolodny</cp:lastModifiedBy>
  <cp:revision>12</cp:revision>
  <dcterms:created xsi:type="dcterms:W3CDTF">2017-05-05T17:53:36Z</dcterms:created>
  <dcterms:modified xsi:type="dcterms:W3CDTF">2017-05-10T14:29:33Z</dcterms:modified>
</cp:coreProperties>
</file>

<file path=docProps/thumbnail.jpeg>
</file>